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0" d="100"/>
          <a:sy n="40" d="100"/>
        </p:scale>
        <p:origin x="138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29.02.2020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" y="16205"/>
            <a:ext cx="9139535" cy="514098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24426" y="0"/>
            <a:ext cx="9144000" cy="515719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Century Gothic" panose="020B0502020202020204" pitchFamily="34" charset="0"/>
              </a:rPr>
              <a:t>Святой, Святой, Святой, Спаситель мой</a:t>
            </a:r>
            <a:br>
              <a:rPr lang="ru-RU" sz="4000" dirty="0">
                <a:latin typeface="Century Gothic" panose="020B0502020202020204" pitchFamily="34" charset="0"/>
              </a:rPr>
            </a:br>
            <a:r>
              <a:rPr lang="ru-RU" sz="4000" dirty="0">
                <a:latin typeface="Century Gothic" panose="020B0502020202020204" pitchFamily="34" charset="0"/>
              </a:rPr>
              <a:t>Святой, Святой, Святой…</a:t>
            </a:r>
            <a:endParaRPr lang="ru-RU" sz="4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79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" y="16205"/>
            <a:ext cx="9139535" cy="514098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157193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Century Gothic" panose="020B0502020202020204" pitchFamily="34" charset="0"/>
              </a:rPr>
              <a:t>Мой Бог, мой Царь, моя Звезда,</a:t>
            </a:r>
            <a:br>
              <a:rPr lang="ru-RU" sz="4000" dirty="0">
                <a:latin typeface="Century Gothic" panose="020B0502020202020204" pitchFamily="34" charset="0"/>
              </a:rPr>
            </a:br>
            <a:r>
              <a:rPr lang="ru-RU" sz="4000" dirty="0">
                <a:latin typeface="Century Gothic" panose="020B0502020202020204" pitchFamily="34" charset="0"/>
              </a:rPr>
              <a:t>Защита и Скала</a:t>
            </a:r>
            <a:br>
              <a:rPr lang="ru-RU" sz="4000" dirty="0">
                <a:latin typeface="Century Gothic" panose="020B0502020202020204" pitchFamily="34" charset="0"/>
              </a:rPr>
            </a:br>
            <a:r>
              <a:rPr lang="ru-RU" sz="4000" dirty="0">
                <a:latin typeface="Century Gothic" panose="020B0502020202020204" pitchFamily="34" charset="0"/>
              </a:rPr>
              <a:t>Пусть кровь Твоя течет с креста,</a:t>
            </a:r>
            <a:br>
              <a:rPr lang="ru-RU" sz="4000" dirty="0">
                <a:latin typeface="Century Gothic" panose="020B0502020202020204" pitchFamily="34" charset="0"/>
              </a:rPr>
            </a:br>
            <a:r>
              <a:rPr lang="ru-RU" sz="4000" dirty="0">
                <a:latin typeface="Century Gothic" panose="020B0502020202020204" pitchFamily="34" charset="0"/>
              </a:rPr>
              <a:t>Спасая мир от зла</a:t>
            </a:r>
            <a:endParaRPr lang="ru-RU" sz="4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816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" y="16205"/>
            <a:ext cx="9139535" cy="514098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157193"/>
          </a:xfrm>
        </p:spPr>
        <p:txBody>
          <a:bodyPr>
            <a:normAutofit/>
          </a:bodyPr>
          <a:lstStyle/>
          <a:p>
            <a:r>
              <a:rPr lang="ru-RU" sz="4000" dirty="0" smtClean="0">
                <a:latin typeface="Century Gothic" panose="020B0502020202020204" pitchFamily="34" charset="0"/>
              </a:rPr>
              <a:t>Я склоняюсь, Поклоняюсь, Преклоняюсь перед Тобой!</a:t>
            </a:r>
            <a:br>
              <a:rPr lang="ru-RU" sz="4000" dirty="0" smtClean="0">
                <a:latin typeface="Century Gothic" panose="020B0502020202020204" pitchFamily="34" charset="0"/>
              </a:rPr>
            </a:br>
            <a:r>
              <a:rPr lang="ru-RU" sz="4000" dirty="0">
                <a:latin typeface="Century Gothic" panose="020B0502020202020204" pitchFamily="34" charset="0"/>
              </a:rPr>
              <a:t>Я склоняюсь, Поклоняюсь, Преклоняюсь </a:t>
            </a:r>
            <a:r>
              <a:rPr lang="ru-RU" sz="4000" dirty="0" smtClean="0">
                <a:latin typeface="Century Gothic" panose="020B0502020202020204" pitchFamily="34" charset="0"/>
              </a:rPr>
              <a:t>Спаситель Мой!</a:t>
            </a:r>
            <a:endParaRPr lang="ru-RU" sz="40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62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26</Words>
  <Application>Microsoft Office PowerPoint</Application>
  <PresentationFormat>Экран (4:3)</PresentationFormat>
  <Paragraphs>3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7" baseType="lpstr">
      <vt:lpstr>Arial</vt:lpstr>
      <vt:lpstr>Calibri</vt:lpstr>
      <vt:lpstr>Century Gothic</vt:lpstr>
      <vt:lpstr>Тема Office</vt:lpstr>
      <vt:lpstr>Святой, Святой, Святой, Спаситель мой Святой, Святой, Святой…</vt:lpstr>
      <vt:lpstr>Мой Бог, мой Царь, моя Звезда, Защита и Скала Пусть кровь Твоя течет с креста, Спасая мир от зла</vt:lpstr>
      <vt:lpstr>Я склоняюсь, Поклоняюсь, Преклоняюсь перед Тобой! Я склоняюсь, Поклоняюсь, Преклоняюсь Спаситель Мой!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Скрой меня  Своим крылом Сохрани под  Сильною рукой</dc:title>
  <dc:creator>Администратор</dc:creator>
  <cp:lastModifiedBy>Пользователь Windows</cp:lastModifiedBy>
  <cp:revision>9</cp:revision>
  <dcterms:created xsi:type="dcterms:W3CDTF">2018-10-13T16:34:11Z</dcterms:created>
  <dcterms:modified xsi:type="dcterms:W3CDTF">2020-02-29T11:16:46Z</dcterms:modified>
</cp:coreProperties>
</file>

<file path=docProps/thumbnail.jpeg>
</file>